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47a358d5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47a358d5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6516fb5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46516fb5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7a358d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7a358d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 of misinformation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teach the children right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them to be more invested in environmentalism through their local environment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7a358d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7a358d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7a358d5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7a358d5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47a358d5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47a358d5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47a358d5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47a358d5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change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49916a71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49916a71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47a358d5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47a358d5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arlis.org/docs/vol1/83599936/making_connection.html" TargetMode="External"/><Relationship Id="rId4" Type="http://schemas.openxmlformats.org/officeDocument/2006/relationships/hyperlink" Target="https://www.wikihow.com/Draw-a-Food-Web" TargetMode="External"/><Relationship Id="rId5" Type="http://schemas.openxmlformats.org/officeDocument/2006/relationships/hyperlink" Target="https://code.earthengine.google.com/?scriptPath=Examples:Datasets/IDAHO_EPSCOR_GRIDME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au.edu/siccs/faculty/chris-doughty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23750" y="221000"/>
            <a:ext cx="8175900" cy="270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Improving Elementary Education with Custom Online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Presentations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Environmental Science Lectures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524950" y="2571750"/>
            <a:ext cx="4094100" cy="18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GeoLearn Members: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Samuel Prasse (leader),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Kaitlyn Grubb,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Tyler Pehringer,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Joshus Tenakhongva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1572">
            <a:off x="-257963" y="2064799"/>
            <a:ext cx="2912600" cy="29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0" y="0"/>
            <a:ext cx="22815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291600" y="554525"/>
            <a:ext cx="8501400" cy="4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https://www.arlis.org/docs/vol1/83599936/making_connection.html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https://www.wikihow.com/Draw-a-Food-Web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https://code.earthengine.google.com/?scriptPath=Examples:Datasets/IDAHO_EPSCOR_GRIDMET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of you know what the climate was where you were born and raised, compared to now?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many of you know what type of animals lived in your backyard in the past?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to teach the next generation of kids what is going on around the world, or there might not be a world for the generation after that.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 Matters to Us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6469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/>
              <a:t>Misinformation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Educating children correctly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people become more invested in the environment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Dr. Chris Doughty 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1229875"/>
            <a:ext cx="66804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Assistant Professor in ecoinformatics at Northern Arizona University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Ph.D in Earth System Science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Taught Ecosystems module at Oxford University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Wife Veronica is currently a teacher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for 10+ years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been researching for 15+ years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children in the school system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2575" y="410000"/>
            <a:ext cx="1439925" cy="19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0" y="0"/>
            <a:ext cx="43365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Overview </a:t>
            </a:r>
            <a:endParaRPr/>
          </a:p>
        </p:txBody>
      </p:sp>
      <p:pic>
        <p:nvPicPr>
          <p:cNvPr descr="Image result for desert food chain"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650" y="0"/>
            <a:ext cx="4246074" cy="31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291600" y="554525"/>
            <a:ext cx="4109400" cy="43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Location Specialization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a better understanding due to familiarity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 Specialization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Increases reusability and potential clients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Lecture Specialization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the user to have an account and share slides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Increases </a:t>
            </a:r>
            <a:r>
              <a:rPr lang="en"/>
              <a:t>potential</a:t>
            </a:r>
            <a:r>
              <a:rPr lang="en"/>
              <a:t> users by networking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650" y="3202179"/>
            <a:ext cx="4336351" cy="169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1100550" y="141425"/>
            <a:ext cx="5087700" cy="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 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1432075" y="836550"/>
            <a:ext cx="6179400" cy="3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Asking teachers about the base version of the slides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Asking teachers which lecture are better for specialization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Receiving direct feedback on website UI from teachers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Django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 API to pull data in order to create slides.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Permissions and account for grade specific content.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 to google accounts for easy access to google 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Past Capstone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Ecolocation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Access database to get megafauna at specified location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location based animal facts to help specialize lectures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00" y="3098888"/>
            <a:ext cx="1010600" cy="101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jango logo"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00" y="1991100"/>
            <a:ext cx="1010600" cy="101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pple clip art"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000" y="887775"/>
            <a:ext cx="1010600" cy="100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0" y="0"/>
            <a:ext cx="22815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EXAMPLES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0" y="3653475"/>
            <a:ext cx="6790800" cy="1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900" y="152400"/>
            <a:ext cx="6329364" cy="33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850"/>
            <a:ext cx="7761949" cy="41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3594" y="2764475"/>
            <a:ext cx="2900400" cy="23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59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create better learning experiences for kids.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Through well organized and interactive presentations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make a web application that not only engages kids, but has the </a:t>
            </a:r>
            <a:r>
              <a:rPr lang="en"/>
              <a:t>information</a:t>
            </a:r>
            <a:r>
              <a:rPr lang="en"/>
              <a:t> stick with them throughout their lives.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this application, we have the potential to change the world.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